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8"/>
  </p:notesMasterIdLst>
  <p:sldIdLst>
    <p:sldId id="263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59FA9-6EB9-4794-B2B1-518E5C5342AB}" type="datetimeFigureOut">
              <a:rPr lang="en-SG" smtClean="0"/>
              <a:pPr/>
              <a:t>26/7/2011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FEA98-85C1-45B3-8E65-EC65078AA608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FEA98-85C1-45B3-8E65-EC65078AA608}" type="slidenum">
              <a:rPr lang="en-SG" smtClean="0"/>
              <a:pPr/>
              <a:t>2</a:t>
            </a:fld>
            <a:endParaRPr lang="en-S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26/7/2011</a:t>
            </a:fld>
            <a:endParaRPr lang="en-SG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26/7/2011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26/7/2011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26/7/2011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26/7/2011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26/7/2011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26/7/2011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26/7/2011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26/7/2011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26/7/2011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70D4D-EB8B-45F8-9035-028963718D49}" type="datetimeFigureOut">
              <a:rPr lang="en-SG" smtClean="0"/>
              <a:pPr/>
              <a:t>26/7/2011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170D4D-EB8B-45F8-9035-028963718D49}" type="datetimeFigureOut">
              <a:rPr lang="en-SG" smtClean="0"/>
              <a:pPr/>
              <a:t>26/7/2011</a:t>
            </a:fld>
            <a:endParaRPr lang="en-S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6287BE-EE04-491E-80E9-77B541B3C0B8}" type="slidenum">
              <a:rPr lang="en-SG" smtClean="0"/>
              <a:pPr/>
              <a:t>‹#›</a:t>
            </a:fld>
            <a:endParaRPr lang="en-SG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8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</a:t>
            </a:r>
            <a:r>
              <a:rPr lang="zh-CN" altLang="en-US" sz="8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8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</a:t>
            </a:r>
            <a:r>
              <a:rPr lang="zh-CN" altLang="en-US" sz="8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8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</a:t>
            </a:r>
            <a:endParaRPr lang="en-SG" sz="8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周彤恩 和 王靖婷</a:t>
            </a:r>
            <a:endParaRPr lang="en-SG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红狮子的精彩跳伞表演！</a:t>
            </a:r>
            <a:endParaRPr lang="en-SG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CN" altLang="en-US" dirty="0"/>
              <a:t>红狮</a:t>
            </a:r>
            <a:r>
              <a:rPr lang="zh-CN" altLang="en-US" dirty="0" smtClean="0"/>
              <a:t>子的跳伞表演精彩极了！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/>
              <a:t>跳伞</a:t>
            </a:r>
            <a:r>
              <a:rPr lang="zh-CN" altLang="en-US" dirty="0" smtClean="0"/>
              <a:t>员从高空跳下来，令得大家都惊喜连连。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跳伞员们给大家带来又刺激，又惊喜的气氛。</a:t>
            </a:r>
            <a:endParaRPr lang="en-US" altLang="zh-CN" dirty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/>
          </a:p>
          <a:p>
            <a:pPr>
              <a:buNone/>
            </a:pPr>
            <a:r>
              <a:rPr lang="zh-CN" altLang="en-US" dirty="0" smtClean="0"/>
              <a:t> </a:t>
            </a:r>
            <a:endParaRPr lang="en-SG" dirty="0"/>
          </a:p>
        </p:txBody>
      </p:sp>
      <p:pic>
        <p:nvPicPr>
          <p:cNvPr id="1026" name="Picture 2" descr="C:\Users\Chew family\Documents\Crystal\2011\Chinese\NE Show project\NE Show 2011 Pictures\IMG_50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149080"/>
            <a:ext cx="3329936" cy="1944215"/>
          </a:xfrm>
          <a:prstGeom prst="rect">
            <a:avLst/>
          </a:prstGeom>
          <a:noFill/>
        </p:spPr>
      </p:pic>
      <p:pic>
        <p:nvPicPr>
          <p:cNvPr id="1027" name="Picture 3" descr="C:\Users\Chew family\Documents\Crystal\2011\Chinese\NE Show project\NE Show 2011 Pictures\IMG_50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47169" y="3356992"/>
            <a:ext cx="3225231" cy="198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81000" y="0"/>
            <a:ext cx="8534400" cy="7040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ettenschweiler" pitchFamily="34" charset="0"/>
                <a:ea typeface="PMingLiU-ExtB" pitchFamily="18" charset="-120"/>
              </a:rPr>
              <a:t>歌舞剧</a:t>
            </a: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Haettenschweiler" pitchFamily="34" charset="0"/>
                <a:ea typeface="PMingLiU-ExtB" pitchFamily="18" charset="-120"/>
              </a:rPr>
              <a:t>第一个节目</a:t>
            </a:r>
            <a:r>
              <a:rPr lang="zh-CN" altLang="en-US" sz="3600" dirty="0">
                <a:latin typeface="Haettenschweiler" pitchFamily="34" charset="0"/>
                <a:ea typeface="PMingLiU-ExtB" pitchFamily="18" charset="-120"/>
              </a:rPr>
              <a:t>：</a:t>
            </a:r>
          </a:p>
          <a:p>
            <a:pPr>
              <a:spcBef>
                <a:spcPct val="50000"/>
              </a:spcBef>
            </a:pPr>
            <a:r>
              <a:rPr lang="en-US" altLang="zh-CN" sz="3200" dirty="0">
                <a:latin typeface="Haettenschweiler" pitchFamily="34" charset="0"/>
                <a:ea typeface="PMingLiU-ExtB" pitchFamily="18" charset="-120"/>
              </a:rPr>
              <a:t>-</a:t>
            </a:r>
            <a:r>
              <a:rPr lang="zh-CN" altLang="en-US" sz="2600" dirty="0">
                <a:latin typeface="Haettenschweiler" pitchFamily="34" charset="0"/>
                <a:ea typeface="PMingLiU-ExtB" pitchFamily="18" charset="-120"/>
              </a:rPr>
              <a:t>把新加坡的防御物展现给大家</a:t>
            </a:r>
          </a:p>
          <a:p>
            <a:pPr>
              <a:spcBef>
                <a:spcPct val="50000"/>
              </a:spcBef>
            </a:pPr>
            <a:r>
              <a:rPr lang="en-US" altLang="zh-CN" sz="2600" dirty="0">
                <a:latin typeface="Haettenschweiler" pitchFamily="34" charset="0"/>
                <a:ea typeface="PMingLiU-ExtB" pitchFamily="18" charset="-120"/>
              </a:rPr>
              <a:t>-</a:t>
            </a:r>
            <a:r>
              <a:rPr lang="zh-CN" altLang="en-US" sz="2600" dirty="0">
                <a:latin typeface="Haettenschweiler" pitchFamily="34" charset="0"/>
                <a:ea typeface="PMingLiU-ExtB" pitchFamily="18" charset="-120"/>
              </a:rPr>
              <a:t>阅兵典礼</a:t>
            </a: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Haettenschweiler" pitchFamily="34" charset="0"/>
                <a:ea typeface="PMingLiU-ExtB" pitchFamily="18" charset="-120"/>
              </a:rPr>
              <a:t>第二个节目：</a:t>
            </a:r>
          </a:p>
          <a:p>
            <a:pPr>
              <a:spcBef>
                <a:spcPct val="50000"/>
              </a:spcBef>
            </a:pPr>
            <a:r>
              <a:rPr lang="en-US" altLang="zh-CN" sz="3200" dirty="0">
                <a:latin typeface="Haettenschweiler" pitchFamily="34" charset="0"/>
                <a:ea typeface="PMingLiU-ExtB" pitchFamily="18" charset="-120"/>
              </a:rPr>
              <a:t>-</a:t>
            </a:r>
            <a:r>
              <a:rPr lang="zh-CN" altLang="en-US" sz="2600" dirty="0">
                <a:latin typeface="Haettenschweiler" pitchFamily="34" charset="0"/>
                <a:ea typeface="PMingLiU-ExtB" pitchFamily="18" charset="-120"/>
              </a:rPr>
              <a:t>各个种族的舞蹈</a:t>
            </a:r>
          </a:p>
          <a:p>
            <a:pPr>
              <a:spcBef>
                <a:spcPct val="50000"/>
              </a:spcBef>
            </a:pPr>
            <a:r>
              <a:rPr lang="en-US" altLang="zh-CN" sz="2600" dirty="0">
                <a:latin typeface="Haettenschweiler" pitchFamily="34" charset="0"/>
                <a:ea typeface="PMingLiU-ExtB" pitchFamily="18" charset="-120"/>
              </a:rPr>
              <a:t>-</a:t>
            </a:r>
            <a:r>
              <a:rPr lang="zh-CN" altLang="en-US" sz="2600" dirty="0">
                <a:latin typeface="Haettenschweiler" pitchFamily="34" charset="0"/>
                <a:ea typeface="PMingLiU-ExtB" pitchFamily="18" charset="-120"/>
              </a:rPr>
              <a:t>人穿着像小笼包的服装表演</a:t>
            </a:r>
          </a:p>
          <a:p>
            <a:pPr>
              <a:spcBef>
                <a:spcPct val="50000"/>
              </a:spcBef>
            </a:pPr>
            <a:r>
              <a:rPr lang="en-US" altLang="zh-CN" sz="2600" dirty="0">
                <a:latin typeface="Haettenschweiler" pitchFamily="34" charset="0"/>
                <a:ea typeface="PMingLiU-ExtB" pitchFamily="18" charset="-120"/>
              </a:rPr>
              <a:t>-</a:t>
            </a:r>
            <a:r>
              <a:rPr lang="zh-CN" altLang="en-US" sz="2600" dirty="0">
                <a:latin typeface="Haettenschweiler" pitchFamily="34" charset="0"/>
                <a:ea typeface="PMingLiU-ExtB" pitchFamily="18" charset="-120"/>
              </a:rPr>
              <a:t>每个人拿着不同的字母，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zh-CN" altLang="en-US" sz="2600" dirty="0">
                <a:latin typeface="Haettenschweiler" pitchFamily="34" charset="0"/>
                <a:ea typeface="PMingLiU-ExtB" pitchFamily="18" charset="-120"/>
              </a:rPr>
              <a:t>好像古老的打字机似的</a:t>
            </a:r>
          </a:p>
          <a:p>
            <a:pPr algn="ctr">
              <a:spcBef>
                <a:spcPct val="50000"/>
              </a:spcBef>
            </a:pPr>
            <a:endParaRPr lang="zh-CN" altLang="en-US" sz="3200" dirty="0">
              <a:latin typeface="Haettenschweiler" pitchFamily="34" charset="0"/>
              <a:ea typeface="PMingLiU-ExtB" pitchFamily="18" charset="-120"/>
            </a:endParaRPr>
          </a:p>
        </p:txBody>
      </p:sp>
      <p:pic>
        <p:nvPicPr>
          <p:cNvPr id="2050" name="Picture 2" descr="C:\Users\Chew family\Documents\Crystal\2011\Chinese\NE Show project\NE Show 2011 Pictures\IMG_51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572767"/>
            <a:ext cx="2808312" cy="1648321"/>
          </a:xfrm>
          <a:prstGeom prst="rect">
            <a:avLst/>
          </a:prstGeom>
          <a:noFill/>
        </p:spPr>
      </p:pic>
      <p:pic>
        <p:nvPicPr>
          <p:cNvPr id="6" name="Picture 5" descr="IMG_508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692696"/>
            <a:ext cx="2778207" cy="1561352"/>
          </a:xfrm>
          <a:prstGeom prst="rect">
            <a:avLst/>
          </a:prstGeom>
        </p:spPr>
      </p:pic>
      <p:pic>
        <p:nvPicPr>
          <p:cNvPr id="2051" name="Picture 3" descr="C:\Users\Chew family\Documents\Crystal\2011\Chinese\NE Show project\NE Show 2011 Pictures\IMG_51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4797152"/>
            <a:ext cx="3419872" cy="192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260648"/>
            <a:ext cx="8839200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/>
              <a:t>第三个节目：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zh-CN" altLang="en-US" sz="2600" dirty="0"/>
              <a:t>许多人扮演成海底的小动物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zh-CN" altLang="en-US" sz="2600" dirty="0"/>
              <a:t> 这节目说的是个小男孩在沙滩</a:t>
            </a:r>
          </a:p>
          <a:p>
            <a:pPr>
              <a:spcBef>
                <a:spcPct val="50000"/>
              </a:spcBef>
            </a:pPr>
            <a:r>
              <a:rPr lang="zh-CN" altLang="en-US" sz="2600" dirty="0"/>
              <a:t>  捡贝壳，遇到了暴风雨，迷路了。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zh-CN" altLang="en-US" sz="2600" dirty="0"/>
              <a:t>代表了邻居之间要互相帮助</a:t>
            </a:r>
          </a:p>
          <a:p>
            <a:pPr>
              <a:spcBef>
                <a:spcPct val="50000"/>
              </a:spcBef>
            </a:pPr>
            <a:r>
              <a:rPr lang="zh-CN" altLang="en-US" sz="2600" dirty="0"/>
              <a:t>（男孩的邻居帮忙找他）</a:t>
            </a:r>
          </a:p>
        </p:txBody>
      </p:sp>
      <p:pic>
        <p:nvPicPr>
          <p:cNvPr id="3074" name="Picture 2" descr="C:\Users\Chew family\Documents\Crystal\2011\Chinese\NE Show project\NE Show 2011 Pictures\IMG_51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788928"/>
            <a:ext cx="3672408" cy="2064008"/>
          </a:xfrm>
          <a:prstGeom prst="rect">
            <a:avLst/>
          </a:prstGeom>
          <a:noFill/>
        </p:spPr>
      </p:pic>
      <p:pic>
        <p:nvPicPr>
          <p:cNvPr id="3075" name="Picture 3" descr="C:\Users\Chew family\Documents\Crystal\2011\Chinese\NE Show project\NE Show 2011 Pictures\IMG_51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789040"/>
            <a:ext cx="4697376" cy="2640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国庆礼包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idx="1"/>
          </p:nvPr>
        </p:nvSpPr>
        <p:spPr bwMode="auto">
          <a:xfrm>
            <a:off x="395536" y="1196752"/>
            <a:ext cx="440283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altLang="zh-CN" dirty="0" smtClean="0"/>
              <a:t>    </a:t>
            </a:r>
            <a:r>
              <a:rPr lang="zh-CN" altLang="en-US" dirty="0" smtClean="0"/>
              <a:t>国</a:t>
            </a:r>
            <a:r>
              <a:rPr lang="zh-CN" altLang="en-US" dirty="0"/>
              <a:t>庆礼包里有很多各种各样的东西。有新家坡的小国旗，有食物给我们吃，还有一些用水贴在手或脸上的纹身。我们虽时都会把小国旗挥来挥去。里面还有灯棒，我们把电池装好了，就把它拿来玩。礼包里还有一个小帽子呢！。</a:t>
            </a:r>
          </a:p>
        </p:txBody>
      </p:sp>
      <p:pic>
        <p:nvPicPr>
          <p:cNvPr id="4098" name="Picture 2" descr="C:\Users\Chew family\Documents\Crystal\2011\Chinese\NE Show project\NE Show 2011 Pictures\IMG_5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548052" y="2262052"/>
            <a:ext cx="5373216" cy="3818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色彩兵分的烟花！</a:t>
            </a:r>
          </a:p>
        </p:txBody>
      </p:sp>
      <p:sp>
        <p:nvSpPr>
          <p:cNvPr id="5" name="Text Box 4"/>
          <p:cNvSpPr txBox="1">
            <a:spLocks noGrp="1" noChangeArrowheads="1"/>
          </p:cNvSpPr>
          <p:nvPr>
            <p:ph idx="1"/>
          </p:nvPr>
        </p:nvSpPr>
        <p:spPr bwMode="auto">
          <a:xfrm>
            <a:off x="-36512" y="1124744"/>
            <a:ext cx="461885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altLang="zh-CN" dirty="0"/>
              <a:t>	</a:t>
            </a:r>
            <a:r>
              <a:rPr lang="zh-CN" altLang="en-US" dirty="0"/>
              <a:t>国庆庆典快结束了，突然，黑暗的夜空爆出了色彩兵分的烟花，弄得大家兴奋的大喊大叫，便慌忙地拍起照来。忽然，有人唱起了国歌，我们就跟着唱，国歌唱完后，爆出了最多的烟花。眼看烟花把整个天空点亮了，大家感到很开心。</a:t>
            </a:r>
          </a:p>
        </p:txBody>
      </p:sp>
      <p:pic>
        <p:nvPicPr>
          <p:cNvPr id="5122" name="Picture 2" descr="C:\Users\Chew family\Documents\Crystal\2011\Chinese\NE Show project\NE Show 2011 Pictures\IMG_52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45105" y="1015735"/>
            <a:ext cx="4491880" cy="2549658"/>
          </a:xfrm>
          <a:prstGeom prst="rect">
            <a:avLst/>
          </a:prstGeom>
          <a:noFill/>
        </p:spPr>
      </p:pic>
      <p:pic>
        <p:nvPicPr>
          <p:cNvPr id="5123" name="Picture 3" descr="C:\Users\Chew family\Documents\Crystal\2011\Chinese\NE Show project\NE Show 2011 Pictures\IMG_52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7928" y="4581128"/>
            <a:ext cx="4000576" cy="2248449"/>
          </a:xfrm>
          <a:prstGeom prst="rect">
            <a:avLst/>
          </a:prstGeom>
          <a:noFill/>
        </p:spPr>
      </p:pic>
      <p:pic>
        <p:nvPicPr>
          <p:cNvPr id="5124" name="Picture 4" descr="C:\Users\Chew family\Documents\Crystal\2011\Chinese\NE Show project\NE Show 2011 Pictures\IMG_52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5" y="4725144"/>
            <a:ext cx="4104457" cy="2077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</TotalTime>
  <Words>336</Words>
  <Application>Microsoft Office PowerPoint</Application>
  <PresentationFormat>On-screen Show (4:3)</PresentationFormat>
  <Paragraphs>31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NE Show 2011</vt:lpstr>
      <vt:lpstr>红狮子的精彩跳伞表演！</vt:lpstr>
      <vt:lpstr>Slide 3</vt:lpstr>
      <vt:lpstr>Slide 4</vt:lpstr>
      <vt:lpstr>国庆礼包</vt:lpstr>
      <vt:lpstr>色彩兵分的烟花！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红狮子的跳伞表演</dc:title>
  <dc:creator>Chew family</dc:creator>
  <cp:lastModifiedBy>Chew family</cp:lastModifiedBy>
  <cp:revision>6</cp:revision>
  <dcterms:created xsi:type="dcterms:W3CDTF">2011-07-26T12:44:08Z</dcterms:created>
  <dcterms:modified xsi:type="dcterms:W3CDTF">2011-07-26T13:31:24Z</dcterms:modified>
</cp:coreProperties>
</file>